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0C440-CB53-4810-B31C-B34F8934A8FE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3D683-C7C7-4B11-9D1B-330663065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6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4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9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1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2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3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0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5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4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0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4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BE997-2ADF-4AC7-BA2B-ADC89AB4C073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2EEF4-BFED-4452-9FA7-2FDE63DB7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35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92D050"/>
                </a:solidFill>
              </a:rPr>
              <a:t>Me </a:t>
            </a:r>
            <a:r>
              <a:rPr lang="en-US" sz="3600" b="1" dirty="0" err="1" smtClean="0">
                <a:solidFill>
                  <a:srgbClr val="92D050"/>
                </a:solidFill>
              </a:rPr>
              <a:t>llamo</a:t>
            </a:r>
            <a:r>
              <a:rPr lang="en-US" sz="3600" b="1" dirty="0" smtClean="0">
                <a:solidFill>
                  <a:srgbClr val="92D050"/>
                </a:solidFill>
              </a:rPr>
              <a:t> _________ </a:t>
            </a:r>
            <a:r>
              <a:rPr lang="en-US" sz="3600" b="1" dirty="0" err="1" smtClean="0">
                <a:solidFill>
                  <a:srgbClr val="92D050"/>
                </a:solidFill>
              </a:rPr>
              <a:t>Clase</a:t>
            </a:r>
            <a:r>
              <a:rPr lang="en-US" sz="3600" b="1" dirty="0" smtClean="0">
                <a:solidFill>
                  <a:srgbClr val="92D050"/>
                </a:solidFill>
              </a:rPr>
              <a:t> 7 </a:t>
            </a:r>
            <a:r>
              <a:rPr lang="en-US" sz="3600" b="1" dirty="0" err="1" smtClean="0">
                <a:solidFill>
                  <a:srgbClr val="92D050"/>
                </a:solidFill>
              </a:rPr>
              <a:t>il</a:t>
            </a:r>
            <a:r>
              <a:rPr lang="en-US" sz="3600" b="1" dirty="0" smtClean="0">
                <a:solidFill>
                  <a:srgbClr val="92D050"/>
                </a:solidFill>
              </a:rPr>
              <a:t/>
            </a:r>
            <a:br>
              <a:rPr lang="en-US" sz="3600" b="1" dirty="0" smtClean="0">
                <a:solidFill>
                  <a:srgbClr val="92D050"/>
                </a:solidFill>
              </a:rPr>
            </a:br>
            <a:r>
              <a:rPr lang="en-US" sz="3600" b="1" dirty="0" smtClean="0">
                <a:solidFill>
                  <a:srgbClr val="92D050"/>
                </a:solidFill>
              </a:rPr>
              <a:t>La </a:t>
            </a:r>
            <a:r>
              <a:rPr lang="en-US" sz="3600" b="1" dirty="0" err="1" smtClean="0">
                <a:solidFill>
                  <a:srgbClr val="92D050"/>
                </a:solidFill>
              </a:rPr>
              <a:t>fecha</a:t>
            </a:r>
            <a:r>
              <a:rPr lang="en-US" sz="3600" b="1" dirty="0" smtClean="0">
                <a:solidFill>
                  <a:srgbClr val="92D050"/>
                </a:solidFill>
              </a:rPr>
              <a:t> </a:t>
            </a:r>
            <a:r>
              <a:rPr lang="en-US" sz="3600" b="1" dirty="0" err="1" smtClean="0">
                <a:solidFill>
                  <a:srgbClr val="92D050"/>
                </a:solidFill>
              </a:rPr>
              <a:t>es</a:t>
            </a:r>
            <a:r>
              <a:rPr lang="en-US" sz="3600" b="1" dirty="0" smtClean="0">
                <a:solidFill>
                  <a:srgbClr val="92D050"/>
                </a:solidFill>
              </a:rPr>
              <a:t> el </a:t>
            </a:r>
            <a:r>
              <a:rPr lang="en-US" sz="3600" b="1" dirty="0" err="1" smtClean="0">
                <a:solidFill>
                  <a:srgbClr val="92D050"/>
                </a:solidFill>
              </a:rPr>
              <a:t>primero</a:t>
            </a:r>
            <a:r>
              <a:rPr lang="en-US" sz="3600" b="1" dirty="0" smtClean="0">
                <a:solidFill>
                  <a:srgbClr val="92D050"/>
                </a:solidFill>
              </a:rPr>
              <a:t> de </a:t>
            </a:r>
            <a:r>
              <a:rPr lang="en-US" sz="3600" b="1" dirty="0" err="1" smtClean="0">
                <a:solidFill>
                  <a:srgbClr val="92D050"/>
                </a:solidFill>
              </a:rPr>
              <a:t>marzo</a:t>
            </a:r>
            <a:r>
              <a:rPr lang="en-US" sz="3600" b="1" dirty="0" smtClean="0">
                <a:solidFill>
                  <a:srgbClr val="92D050"/>
                </a:solidFill>
              </a:rPr>
              <a:t> del 2013</a:t>
            </a:r>
            <a:endParaRPr lang="en-US" sz="3600" b="1" dirty="0">
              <a:solidFill>
                <a:srgbClr val="92D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95400"/>
            <a:ext cx="89916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Proposito</a:t>
            </a:r>
            <a:r>
              <a:rPr lang="en-US" dirty="0" smtClean="0">
                <a:solidFill>
                  <a:srgbClr val="C00000"/>
                </a:solidFill>
              </a:rPr>
              <a:t> # 62: </a:t>
            </a:r>
            <a:r>
              <a:rPr lang="en-US" dirty="0" smtClean="0"/>
              <a:t>¿Como </a:t>
            </a:r>
            <a:r>
              <a:rPr lang="en-US" dirty="0" err="1" smtClean="0"/>
              <a:t>continuamos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 de la </a:t>
            </a:r>
            <a:r>
              <a:rPr lang="en-US" dirty="0" err="1" smtClean="0"/>
              <a:t>unidad</a:t>
            </a:r>
            <a:r>
              <a:rPr lang="en-US" dirty="0" smtClean="0"/>
              <a:t> 3?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Actividad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Inicial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</a:p>
          <a:p>
            <a:r>
              <a:rPr lang="es-ES_tradnl" dirty="0" smtClean="0"/>
              <a:t>Identifica los </a:t>
            </a:r>
          </a:p>
          <a:p>
            <a:pPr>
              <a:buFontTx/>
              <a:buNone/>
            </a:pPr>
            <a:r>
              <a:rPr lang="es-ES_tradnl" dirty="0" err="1" smtClean="0"/>
              <a:t>paises</a:t>
            </a:r>
            <a:r>
              <a:rPr lang="es-ES_tradnl" dirty="0" smtClean="0"/>
              <a:t> hispano-hablantes de</a:t>
            </a:r>
          </a:p>
          <a:p>
            <a:pPr>
              <a:buFontTx/>
              <a:buNone/>
            </a:pPr>
            <a:r>
              <a:rPr lang="es-ES_tradnl" dirty="0" smtClean="0"/>
              <a:t>Europa y </a:t>
            </a:r>
            <a:r>
              <a:rPr lang="es-ES_tradnl" dirty="0" err="1" smtClean="0"/>
              <a:t>Africa</a:t>
            </a:r>
            <a:r>
              <a:rPr lang="es-ES_tradnl" dirty="0" smtClean="0"/>
              <a:t> y </a:t>
            </a:r>
          </a:p>
          <a:p>
            <a:pPr>
              <a:buFontTx/>
              <a:buNone/>
            </a:pPr>
            <a:r>
              <a:rPr lang="es-ES_tradnl" dirty="0" smtClean="0"/>
              <a:t>sus capitales: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TEXBOOK:Copia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106 (1-7)</a:t>
            </a:r>
            <a:endParaRPr lang="en-US" dirty="0"/>
          </a:p>
        </p:txBody>
      </p:sp>
      <p:sp>
        <p:nvSpPr>
          <p:cNvPr id="6" name="Freeform 10">
            <a:hlinkClick r:id="" action="ppaction://noaction"/>
          </p:cNvPr>
          <p:cNvSpPr>
            <a:spLocks/>
          </p:cNvSpPr>
          <p:nvPr/>
        </p:nvSpPr>
        <p:spPr bwMode="auto">
          <a:xfrm>
            <a:off x="6462690" y="1905000"/>
            <a:ext cx="1385910" cy="1143000"/>
          </a:xfrm>
          <a:custGeom>
            <a:avLst/>
            <a:gdLst>
              <a:gd name="T0" fmla="*/ 1078 w 2428"/>
              <a:gd name="T1" fmla="*/ 100 h 2036"/>
              <a:gd name="T2" fmla="*/ 931 w 2428"/>
              <a:gd name="T3" fmla="*/ 114 h 2036"/>
              <a:gd name="T4" fmla="*/ 705 w 2428"/>
              <a:gd name="T5" fmla="*/ 60 h 2036"/>
              <a:gd name="T6" fmla="*/ 468 w 2428"/>
              <a:gd name="T7" fmla="*/ 50 h 2036"/>
              <a:gd name="T8" fmla="*/ 270 w 2428"/>
              <a:gd name="T9" fmla="*/ 0 h 2036"/>
              <a:gd name="T10" fmla="*/ 215 w 2428"/>
              <a:gd name="T11" fmla="*/ 91 h 2036"/>
              <a:gd name="T12" fmla="*/ 58 w 2428"/>
              <a:gd name="T13" fmla="*/ 132 h 2036"/>
              <a:gd name="T14" fmla="*/ 27 w 2428"/>
              <a:gd name="T15" fmla="*/ 197 h 2036"/>
              <a:gd name="T16" fmla="*/ 70 w 2428"/>
              <a:gd name="T17" fmla="*/ 247 h 2036"/>
              <a:gd name="T18" fmla="*/ 60 w 2428"/>
              <a:gd name="T19" fmla="*/ 265 h 2036"/>
              <a:gd name="T20" fmla="*/ 78 w 2428"/>
              <a:gd name="T21" fmla="*/ 317 h 2036"/>
              <a:gd name="T22" fmla="*/ 100 w 2428"/>
              <a:gd name="T23" fmla="*/ 392 h 2036"/>
              <a:gd name="T24" fmla="*/ 192 w 2428"/>
              <a:gd name="T25" fmla="*/ 413 h 2036"/>
              <a:gd name="T26" fmla="*/ 223 w 2428"/>
              <a:gd name="T27" fmla="*/ 481 h 2036"/>
              <a:gd name="T28" fmla="*/ 306 w 2428"/>
              <a:gd name="T29" fmla="*/ 483 h 2036"/>
              <a:gd name="T30" fmla="*/ 418 w 2428"/>
              <a:gd name="T31" fmla="*/ 460 h 2036"/>
              <a:gd name="T32" fmla="*/ 503 w 2428"/>
              <a:gd name="T33" fmla="*/ 546 h 2036"/>
              <a:gd name="T34" fmla="*/ 528 w 2428"/>
              <a:gd name="T35" fmla="*/ 661 h 2036"/>
              <a:gd name="T36" fmla="*/ 431 w 2428"/>
              <a:gd name="T37" fmla="*/ 740 h 2036"/>
              <a:gd name="T38" fmla="*/ 392 w 2428"/>
              <a:gd name="T39" fmla="*/ 919 h 2036"/>
              <a:gd name="T40" fmla="*/ 385 w 2428"/>
              <a:gd name="T41" fmla="*/ 1039 h 2036"/>
              <a:gd name="T42" fmla="*/ 292 w 2428"/>
              <a:gd name="T43" fmla="*/ 1071 h 2036"/>
              <a:gd name="T44" fmla="*/ 385 w 2428"/>
              <a:gd name="T45" fmla="*/ 1254 h 2036"/>
              <a:gd name="T46" fmla="*/ 300 w 2428"/>
              <a:gd name="T47" fmla="*/ 1379 h 2036"/>
              <a:gd name="T48" fmla="*/ 309 w 2428"/>
              <a:gd name="T49" fmla="*/ 1506 h 2036"/>
              <a:gd name="T50" fmla="*/ 269 w 2428"/>
              <a:gd name="T51" fmla="*/ 1710 h 2036"/>
              <a:gd name="T52" fmla="*/ 396 w 2428"/>
              <a:gd name="T53" fmla="*/ 1716 h 2036"/>
              <a:gd name="T54" fmla="*/ 484 w 2428"/>
              <a:gd name="T55" fmla="*/ 1814 h 2036"/>
              <a:gd name="T56" fmla="*/ 528 w 2428"/>
              <a:gd name="T57" fmla="*/ 1947 h 2036"/>
              <a:gd name="T58" fmla="*/ 677 w 2428"/>
              <a:gd name="T59" fmla="*/ 2033 h 2036"/>
              <a:gd name="T60" fmla="*/ 906 w 2428"/>
              <a:gd name="T61" fmla="*/ 1887 h 2036"/>
              <a:gd name="T62" fmla="*/ 1072 w 2428"/>
              <a:gd name="T63" fmla="*/ 1870 h 2036"/>
              <a:gd name="T64" fmla="*/ 1307 w 2428"/>
              <a:gd name="T65" fmla="*/ 1844 h 2036"/>
              <a:gd name="T66" fmla="*/ 1416 w 2428"/>
              <a:gd name="T67" fmla="*/ 1814 h 2036"/>
              <a:gd name="T68" fmla="*/ 1559 w 2428"/>
              <a:gd name="T69" fmla="*/ 1665 h 2036"/>
              <a:gd name="T70" fmla="*/ 1685 w 2428"/>
              <a:gd name="T71" fmla="*/ 1610 h 2036"/>
              <a:gd name="T72" fmla="*/ 1737 w 2428"/>
              <a:gd name="T73" fmla="*/ 1435 h 2036"/>
              <a:gd name="T74" fmla="*/ 1865 w 2428"/>
              <a:gd name="T75" fmla="*/ 1353 h 2036"/>
              <a:gd name="T76" fmla="*/ 1777 w 2428"/>
              <a:gd name="T77" fmla="*/ 1230 h 2036"/>
              <a:gd name="T78" fmla="*/ 1868 w 2428"/>
              <a:gd name="T79" fmla="*/ 908 h 2036"/>
              <a:gd name="T80" fmla="*/ 1972 w 2428"/>
              <a:gd name="T81" fmla="*/ 807 h 2036"/>
              <a:gd name="T82" fmla="*/ 1977 w 2428"/>
              <a:gd name="T83" fmla="*/ 715 h 2036"/>
              <a:gd name="T84" fmla="*/ 2171 w 2428"/>
              <a:gd name="T85" fmla="*/ 627 h 2036"/>
              <a:gd name="T86" fmla="*/ 2336 w 2428"/>
              <a:gd name="T87" fmla="*/ 518 h 2036"/>
              <a:gd name="T88" fmla="*/ 2415 w 2428"/>
              <a:gd name="T89" fmla="*/ 393 h 2036"/>
              <a:gd name="T90" fmla="*/ 2377 w 2428"/>
              <a:gd name="T91" fmla="*/ 320 h 2036"/>
              <a:gd name="T92" fmla="*/ 2240 w 2428"/>
              <a:gd name="T93" fmla="*/ 347 h 2036"/>
              <a:gd name="T94" fmla="*/ 2048 w 2428"/>
              <a:gd name="T95" fmla="*/ 347 h 2036"/>
              <a:gd name="T96" fmla="*/ 1900 w 2428"/>
              <a:gd name="T97" fmla="*/ 248 h 2036"/>
              <a:gd name="T98" fmla="*/ 1732 w 2428"/>
              <a:gd name="T99" fmla="*/ 248 h 2036"/>
              <a:gd name="T100" fmla="*/ 1604 w 2428"/>
              <a:gd name="T101" fmla="*/ 213 h 2036"/>
              <a:gd name="T102" fmla="*/ 1496 w 2428"/>
              <a:gd name="T103" fmla="*/ 189 h 2036"/>
              <a:gd name="T104" fmla="*/ 1422 w 2428"/>
              <a:gd name="T105" fmla="*/ 131 h 2036"/>
              <a:gd name="T106" fmla="*/ 1270 w 2428"/>
              <a:gd name="T107" fmla="*/ 108 h 2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28" h="2036">
                <a:moveTo>
                  <a:pt x="1216" y="96"/>
                </a:moveTo>
                <a:lnTo>
                  <a:pt x="1184" y="138"/>
                </a:lnTo>
                <a:lnTo>
                  <a:pt x="1127" y="128"/>
                </a:lnTo>
                <a:lnTo>
                  <a:pt x="1091" y="123"/>
                </a:lnTo>
                <a:lnTo>
                  <a:pt x="1078" y="100"/>
                </a:lnTo>
                <a:lnTo>
                  <a:pt x="1048" y="102"/>
                </a:lnTo>
                <a:lnTo>
                  <a:pt x="1040" y="84"/>
                </a:lnTo>
                <a:lnTo>
                  <a:pt x="1002" y="104"/>
                </a:lnTo>
                <a:lnTo>
                  <a:pt x="953" y="114"/>
                </a:lnTo>
                <a:lnTo>
                  <a:pt x="931" y="114"/>
                </a:lnTo>
                <a:lnTo>
                  <a:pt x="871" y="87"/>
                </a:lnTo>
                <a:lnTo>
                  <a:pt x="801" y="82"/>
                </a:lnTo>
                <a:lnTo>
                  <a:pt x="768" y="69"/>
                </a:lnTo>
                <a:lnTo>
                  <a:pt x="736" y="77"/>
                </a:lnTo>
                <a:lnTo>
                  <a:pt x="705" y="60"/>
                </a:lnTo>
                <a:lnTo>
                  <a:pt x="671" y="46"/>
                </a:lnTo>
                <a:lnTo>
                  <a:pt x="620" y="49"/>
                </a:lnTo>
                <a:lnTo>
                  <a:pt x="547" y="50"/>
                </a:lnTo>
                <a:lnTo>
                  <a:pt x="498" y="44"/>
                </a:lnTo>
                <a:lnTo>
                  <a:pt x="468" y="50"/>
                </a:lnTo>
                <a:lnTo>
                  <a:pt x="438" y="30"/>
                </a:lnTo>
                <a:lnTo>
                  <a:pt x="415" y="44"/>
                </a:lnTo>
                <a:lnTo>
                  <a:pt x="306" y="7"/>
                </a:lnTo>
                <a:lnTo>
                  <a:pt x="283" y="18"/>
                </a:lnTo>
                <a:lnTo>
                  <a:pt x="270" y="0"/>
                </a:lnTo>
                <a:lnTo>
                  <a:pt x="224" y="33"/>
                </a:lnTo>
                <a:lnTo>
                  <a:pt x="189" y="38"/>
                </a:lnTo>
                <a:lnTo>
                  <a:pt x="187" y="66"/>
                </a:lnTo>
                <a:lnTo>
                  <a:pt x="225" y="70"/>
                </a:lnTo>
                <a:lnTo>
                  <a:pt x="215" y="91"/>
                </a:lnTo>
                <a:lnTo>
                  <a:pt x="199" y="96"/>
                </a:lnTo>
                <a:lnTo>
                  <a:pt x="155" y="99"/>
                </a:lnTo>
                <a:lnTo>
                  <a:pt x="111" y="104"/>
                </a:lnTo>
                <a:lnTo>
                  <a:pt x="85" y="101"/>
                </a:lnTo>
                <a:lnTo>
                  <a:pt x="58" y="132"/>
                </a:lnTo>
                <a:lnTo>
                  <a:pt x="34" y="127"/>
                </a:lnTo>
                <a:lnTo>
                  <a:pt x="27" y="145"/>
                </a:lnTo>
                <a:lnTo>
                  <a:pt x="12" y="141"/>
                </a:lnTo>
                <a:lnTo>
                  <a:pt x="0" y="193"/>
                </a:lnTo>
                <a:lnTo>
                  <a:pt x="27" y="197"/>
                </a:lnTo>
                <a:lnTo>
                  <a:pt x="29" y="229"/>
                </a:lnTo>
                <a:lnTo>
                  <a:pt x="60" y="222"/>
                </a:lnTo>
                <a:lnTo>
                  <a:pt x="85" y="215"/>
                </a:lnTo>
                <a:lnTo>
                  <a:pt x="73" y="236"/>
                </a:lnTo>
                <a:lnTo>
                  <a:pt x="70" y="247"/>
                </a:lnTo>
                <a:lnTo>
                  <a:pt x="49" y="245"/>
                </a:lnTo>
                <a:lnTo>
                  <a:pt x="37" y="278"/>
                </a:lnTo>
                <a:lnTo>
                  <a:pt x="45" y="301"/>
                </a:lnTo>
                <a:lnTo>
                  <a:pt x="65" y="280"/>
                </a:lnTo>
                <a:lnTo>
                  <a:pt x="60" y="265"/>
                </a:lnTo>
                <a:lnTo>
                  <a:pt x="83" y="258"/>
                </a:lnTo>
                <a:lnTo>
                  <a:pt x="106" y="260"/>
                </a:lnTo>
                <a:lnTo>
                  <a:pt x="111" y="276"/>
                </a:lnTo>
                <a:lnTo>
                  <a:pt x="93" y="280"/>
                </a:lnTo>
                <a:lnTo>
                  <a:pt x="78" y="317"/>
                </a:lnTo>
                <a:lnTo>
                  <a:pt x="85" y="365"/>
                </a:lnTo>
                <a:lnTo>
                  <a:pt x="98" y="354"/>
                </a:lnTo>
                <a:lnTo>
                  <a:pt x="115" y="351"/>
                </a:lnTo>
                <a:lnTo>
                  <a:pt x="115" y="370"/>
                </a:lnTo>
                <a:lnTo>
                  <a:pt x="100" y="392"/>
                </a:lnTo>
                <a:lnTo>
                  <a:pt x="78" y="416"/>
                </a:lnTo>
                <a:lnTo>
                  <a:pt x="79" y="437"/>
                </a:lnTo>
                <a:lnTo>
                  <a:pt x="131" y="408"/>
                </a:lnTo>
                <a:lnTo>
                  <a:pt x="168" y="418"/>
                </a:lnTo>
                <a:lnTo>
                  <a:pt x="192" y="413"/>
                </a:lnTo>
                <a:lnTo>
                  <a:pt x="203" y="446"/>
                </a:lnTo>
                <a:lnTo>
                  <a:pt x="182" y="453"/>
                </a:lnTo>
                <a:lnTo>
                  <a:pt x="184" y="480"/>
                </a:lnTo>
                <a:lnTo>
                  <a:pt x="218" y="463"/>
                </a:lnTo>
                <a:lnTo>
                  <a:pt x="223" y="481"/>
                </a:lnTo>
                <a:lnTo>
                  <a:pt x="255" y="480"/>
                </a:lnTo>
                <a:lnTo>
                  <a:pt x="257" y="466"/>
                </a:lnTo>
                <a:lnTo>
                  <a:pt x="272" y="473"/>
                </a:lnTo>
                <a:lnTo>
                  <a:pt x="286" y="500"/>
                </a:lnTo>
                <a:lnTo>
                  <a:pt x="306" y="483"/>
                </a:lnTo>
                <a:lnTo>
                  <a:pt x="331" y="494"/>
                </a:lnTo>
                <a:lnTo>
                  <a:pt x="349" y="489"/>
                </a:lnTo>
                <a:lnTo>
                  <a:pt x="369" y="486"/>
                </a:lnTo>
                <a:lnTo>
                  <a:pt x="387" y="459"/>
                </a:lnTo>
                <a:lnTo>
                  <a:pt x="418" y="460"/>
                </a:lnTo>
                <a:lnTo>
                  <a:pt x="440" y="456"/>
                </a:lnTo>
                <a:lnTo>
                  <a:pt x="465" y="466"/>
                </a:lnTo>
                <a:lnTo>
                  <a:pt x="493" y="486"/>
                </a:lnTo>
                <a:lnTo>
                  <a:pt x="492" y="513"/>
                </a:lnTo>
                <a:lnTo>
                  <a:pt x="503" y="546"/>
                </a:lnTo>
                <a:lnTo>
                  <a:pt x="521" y="550"/>
                </a:lnTo>
                <a:lnTo>
                  <a:pt x="532" y="548"/>
                </a:lnTo>
                <a:lnTo>
                  <a:pt x="547" y="561"/>
                </a:lnTo>
                <a:lnTo>
                  <a:pt x="547" y="594"/>
                </a:lnTo>
                <a:lnTo>
                  <a:pt x="528" y="661"/>
                </a:lnTo>
                <a:lnTo>
                  <a:pt x="494" y="672"/>
                </a:lnTo>
                <a:lnTo>
                  <a:pt x="477" y="654"/>
                </a:lnTo>
                <a:lnTo>
                  <a:pt x="453" y="668"/>
                </a:lnTo>
                <a:lnTo>
                  <a:pt x="451" y="690"/>
                </a:lnTo>
                <a:lnTo>
                  <a:pt x="431" y="740"/>
                </a:lnTo>
                <a:lnTo>
                  <a:pt x="445" y="798"/>
                </a:lnTo>
                <a:lnTo>
                  <a:pt x="438" y="839"/>
                </a:lnTo>
                <a:lnTo>
                  <a:pt x="428" y="900"/>
                </a:lnTo>
                <a:lnTo>
                  <a:pt x="405" y="905"/>
                </a:lnTo>
                <a:lnTo>
                  <a:pt x="392" y="919"/>
                </a:lnTo>
                <a:lnTo>
                  <a:pt x="387" y="933"/>
                </a:lnTo>
                <a:lnTo>
                  <a:pt x="405" y="951"/>
                </a:lnTo>
                <a:lnTo>
                  <a:pt x="413" y="980"/>
                </a:lnTo>
                <a:lnTo>
                  <a:pt x="407" y="1004"/>
                </a:lnTo>
                <a:lnTo>
                  <a:pt x="385" y="1039"/>
                </a:lnTo>
                <a:lnTo>
                  <a:pt x="381" y="1073"/>
                </a:lnTo>
                <a:lnTo>
                  <a:pt x="352" y="1093"/>
                </a:lnTo>
                <a:lnTo>
                  <a:pt x="316" y="1097"/>
                </a:lnTo>
                <a:lnTo>
                  <a:pt x="311" y="1079"/>
                </a:lnTo>
                <a:lnTo>
                  <a:pt x="292" y="1071"/>
                </a:lnTo>
                <a:lnTo>
                  <a:pt x="286" y="1099"/>
                </a:lnTo>
                <a:lnTo>
                  <a:pt x="315" y="1169"/>
                </a:lnTo>
                <a:lnTo>
                  <a:pt x="350" y="1191"/>
                </a:lnTo>
                <a:lnTo>
                  <a:pt x="390" y="1221"/>
                </a:lnTo>
                <a:lnTo>
                  <a:pt x="385" y="1254"/>
                </a:lnTo>
                <a:lnTo>
                  <a:pt x="350" y="1268"/>
                </a:lnTo>
                <a:lnTo>
                  <a:pt x="344" y="1305"/>
                </a:lnTo>
                <a:lnTo>
                  <a:pt x="311" y="1310"/>
                </a:lnTo>
                <a:lnTo>
                  <a:pt x="311" y="1356"/>
                </a:lnTo>
                <a:lnTo>
                  <a:pt x="300" y="1379"/>
                </a:lnTo>
                <a:lnTo>
                  <a:pt x="355" y="1453"/>
                </a:lnTo>
                <a:lnTo>
                  <a:pt x="381" y="1478"/>
                </a:lnTo>
                <a:lnTo>
                  <a:pt x="370" y="1502"/>
                </a:lnTo>
                <a:lnTo>
                  <a:pt x="339" y="1508"/>
                </a:lnTo>
                <a:lnTo>
                  <a:pt x="309" y="1506"/>
                </a:lnTo>
                <a:lnTo>
                  <a:pt x="299" y="1535"/>
                </a:lnTo>
                <a:lnTo>
                  <a:pt x="270" y="1595"/>
                </a:lnTo>
                <a:lnTo>
                  <a:pt x="247" y="1642"/>
                </a:lnTo>
                <a:lnTo>
                  <a:pt x="269" y="1671"/>
                </a:lnTo>
                <a:lnTo>
                  <a:pt x="269" y="1710"/>
                </a:lnTo>
                <a:lnTo>
                  <a:pt x="311" y="1708"/>
                </a:lnTo>
                <a:lnTo>
                  <a:pt x="316" y="1716"/>
                </a:lnTo>
                <a:lnTo>
                  <a:pt x="355" y="1727"/>
                </a:lnTo>
                <a:lnTo>
                  <a:pt x="372" y="1716"/>
                </a:lnTo>
                <a:lnTo>
                  <a:pt x="396" y="1716"/>
                </a:lnTo>
                <a:lnTo>
                  <a:pt x="392" y="1753"/>
                </a:lnTo>
                <a:lnTo>
                  <a:pt x="428" y="1769"/>
                </a:lnTo>
                <a:lnTo>
                  <a:pt x="448" y="1785"/>
                </a:lnTo>
                <a:lnTo>
                  <a:pt x="477" y="1801"/>
                </a:lnTo>
                <a:lnTo>
                  <a:pt x="484" y="1814"/>
                </a:lnTo>
                <a:lnTo>
                  <a:pt x="464" y="1852"/>
                </a:lnTo>
                <a:lnTo>
                  <a:pt x="473" y="1866"/>
                </a:lnTo>
                <a:lnTo>
                  <a:pt x="510" y="1895"/>
                </a:lnTo>
                <a:lnTo>
                  <a:pt x="515" y="1921"/>
                </a:lnTo>
                <a:lnTo>
                  <a:pt x="528" y="1947"/>
                </a:lnTo>
                <a:lnTo>
                  <a:pt x="548" y="1982"/>
                </a:lnTo>
                <a:lnTo>
                  <a:pt x="582" y="2011"/>
                </a:lnTo>
                <a:lnTo>
                  <a:pt x="612" y="2034"/>
                </a:lnTo>
                <a:lnTo>
                  <a:pt x="641" y="2036"/>
                </a:lnTo>
                <a:lnTo>
                  <a:pt x="677" y="2033"/>
                </a:lnTo>
                <a:lnTo>
                  <a:pt x="693" y="2009"/>
                </a:lnTo>
                <a:lnTo>
                  <a:pt x="729" y="1943"/>
                </a:lnTo>
                <a:lnTo>
                  <a:pt x="790" y="1923"/>
                </a:lnTo>
                <a:lnTo>
                  <a:pt x="858" y="1918"/>
                </a:lnTo>
                <a:lnTo>
                  <a:pt x="906" y="1887"/>
                </a:lnTo>
                <a:lnTo>
                  <a:pt x="939" y="1885"/>
                </a:lnTo>
                <a:lnTo>
                  <a:pt x="960" y="1866"/>
                </a:lnTo>
                <a:lnTo>
                  <a:pt x="985" y="1866"/>
                </a:lnTo>
                <a:lnTo>
                  <a:pt x="1034" y="1877"/>
                </a:lnTo>
                <a:lnTo>
                  <a:pt x="1072" y="1870"/>
                </a:lnTo>
                <a:lnTo>
                  <a:pt x="1099" y="1885"/>
                </a:lnTo>
                <a:lnTo>
                  <a:pt x="1132" y="1875"/>
                </a:lnTo>
                <a:lnTo>
                  <a:pt x="1219" y="1875"/>
                </a:lnTo>
                <a:lnTo>
                  <a:pt x="1249" y="1885"/>
                </a:lnTo>
                <a:lnTo>
                  <a:pt x="1307" y="1844"/>
                </a:lnTo>
                <a:lnTo>
                  <a:pt x="1333" y="1826"/>
                </a:lnTo>
                <a:lnTo>
                  <a:pt x="1345" y="1846"/>
                </a:lnTo>
                <a:lnTo>
                  <a:pt x="1385" y="1857"/>
                </a:lnTo>
                <a:lnTo>
                  <a:pt x="1405" y="1848"/>
                </a:lnTo>
                <a:lnTo>
                  <a:pt x="1416" y="1814"/>
                </a:lnTo>
                <a:lnTo>
                  <a:pt x="1434" y="1801"/>
                </a:lnTo>
                <a:lnTo>
                  <a:pt x="1449" y="1769"/>
                </a:lnTo>
                <a:lnTo>
                  <a:pt x="1470" y="1706"/>
                </a:lnTo>
                <a:lnTo>
                  <a:pt x="1494" y="1709"/>
                </a:lnTo>
                <a:lnTo>
                  <a:pt x="1559" y="1665"/>
                </a:lnTo>
                <a:lnTo>
                  <a:pt x="1613" y="1639"/>
                </a:lnTo>
                <a:lnTo>
                  <a:pt x="1639" y="1649"/>
                </a:lnTo>
                <a:lnTo>
                  <a:pt x="1670" y="1655"/>
                </a:lnTo>
                <a:lnTo>
                  <a:pt x="1698" y="1621"/>
                </a:lnTo>
                <a:lnTo>
                  <a:pt x="1685" y="1610"/>
                </a:lnTo>
                <a:lnTo>
                  <a:pt x="1691" y="1552"/>
                </a:lnTo>
                <a:lnTo>
                  <a:pt x="1706" y="1521"/>
                </a:lnTo>
                <a:lnTo>
                  <a:pt x="1715" y="1483"/>
                </a:lnTo>
                <a:lnTo>
                  <a:pt x="1737" y="1457"/>
                </a:lnTo>
                <a:lnTo>
                  <a:pt x="1737" y="1435"/>
                </a:lnTo>
                <a:lnTo>
                  <a:pt x="1765" y="1437"/>
                </a:lnTo>
                <a:lnTo>
                  <a:pt x="1767" y="1399"/>
                </a:lnTo>
                <a:lnTo>
                  <a:pt x="1827" y="1377"/>
                </a:lnTo>
                <a:lnTo>
                  <a:pt x="1845" y="1349"/>
                </a:lnTo>
                <a:lnTo>
                  <a:pt x="1865" y="1353"/>
                </a:lnTo>
                <a:lnTo>
                  <a:pt x="1885" y="1325"/>
                </a:lnTo>
                <a:lnTo>
                  <a:pt x="1854" y="1289"/>
                </a:lnTo>
                <a:lnTo>
                  <a:pt x="1829" y="1283"/>
                </a:lnTo>
                <a:lnTo>
                  <a:pt x="1809" y="1273"/>
                </a:lnTo>
                <a:lnTo>
                  <a:pt x="1777" y="1230"/>
                </a:lnTo>
                <a:lnTo>
                  <a:pt x="1759" y="1171"/>
                </a:lnTo>
                <a:lnTo>
                  <a:pt x="1750" y="1131"/>
                </a:lnTo>
                <a:lnTo>
                  <a:pt x="1775" y="1080"/>
                </a:lnTo>
                <a:lnTo>
                  <a:pt x="1823" y="989"/>
                </a:lnTo>
                <a:lnTo>
                  <a:pt x="1868" y="908"/>
                </a:lnTo>
                <a:lnTo>
                  <a:pt x="1883" y="901"/>
                </a:lnTo>
                <a:lnTo>
                  <a:pt x="1903" y="866"/>
                </a:lnTo>
                <a:lnTo>
                  <a:pt x="1917" y="827"/>
                </a:lnTo>
                <a:lnTo>
                  <a:pt x="1934" y="830"/>
                </a:lnTo>
                <a:lnTo>
                  <a:pt x="1972" y="807"/>
                </a:lnTo>
                <a:lnTo>
                  <a:pt x="1972" y="789"/>
                </a:lnTo>
                <a:lnTo>
                  <a:pt x="1944" y="787"/>
                </a:lnTo>
                <a:lnTo>
                  <a:pt x="1946" y="769"/>
                </a:lnTo>
                <a:lnTo>
                  <a:pt x="1968" y="751"/>
                </a:lnTo>
                <a:lnTo>
                  <a:pt x="1977" y="715"/>
                </a:lnTo>
                <a:lnTo>
                  <a:pt x="2018" y="700"/>
                </a:lnTo>
                <a:lnTo>
                  <a:pt x="2072" y="684"/>
                </a:lnTo>
                <a:lnTo>
                  <a:pt x="2115" y="677"/>
                </a:lnTo>
                <a:lnTo>
                  <a:pt x="2134" y="650"/>
                </a:lnTo>
                <a:lnTo>
                  <a:pt x="2171" y="627"/>
                </a:lnTo>
                <a:lnTo>
                  <a:pt x="2222" y="633"/>
                </a:lnTo>
                <a:lnTo>
                  <a:pt x="2222" y="612"/>
                </a:lnTo>
                <a:lnTo>
                  <a:pt x="2263" y="569"/>
                </a:lnTo>
                <a:lnTo>
                  <a:pt x="2288" y="549"/>
                </a:lnTo>
                <a:lnTo>
                  <a:pt x="2336" y="518"/>
                </a:lnTo>
                <a:lnTo>
                  <a:pt x="2364" y="521"/>
                </a:lnTo>
                <a:lnTo>
                  <a:pt x="2393" y="482"/>
                </a:lnTo>
                <a:lnTo>
                  <a:pt x="2397" y="443"/>
                </a:lnTo>
                <a:lnTo>
                  <a:pt x="2428" y="423"/>
                </a:lnTo>
                <a:lnTo>
                  <a:pt x="2415" y="393"/>
                </a:lnTo>
                <a:lnTo>
                  <a:pt x="2390" y="381"/>
                </a:lnTo>
                <a:lnTo>
                  <a:pt x="2397" y="355"/>
                </a:lnTo>
                <a:lnTo>
                  <a:pt x="2417" y="345"/>
                </a:lnTo>
                <a:lnTo>
                  <a:pt x="2399" y="328"/>
                </a:lnTo>
                <a:lnTo>
                  <a:pt x="2377" y="320"/>
                </a:lnTo>
                <a:lnTo>
                  <a:pt x="2327" y="314"/>
                </a:lnTo>
                <a:lnTo>
                  <a:pt x="2312" y="327"/>
                </a:lnTo>
                <a:lnTo>
                  <a:pt x="2296" y="352"/>
                </a:lnTo>
                <a:lnTo>
                  <a:pt x="2268" y="355"/>
                </a:lnTo>
                <a:lnTo>
                  <a:pt x="2240" y="347"/>
                </a:lnTo>
                <a:lnTo>
                  <a:pt x="2154" y="347"/>
                </a:lnTo>
                <a:lnTo>
                  <a:pt x="2138" y="325"/>
                </a:lnTo>
                <a:lnTo>
                  <a:pt x="2090" y="352"/>
                </a:lnTo>
                <a:lnTo>
                  <a:pt x="2048" y="357"/>
                </a:lnTo>
                <a:lnTo>
                  <a:pt x="2048" y="347"/>
                </a:lnTo>
                <a:lnTo>
                  <a:pt x="2070" y="297"/>
                </a:lnTo>
                <a:lnTo>
                  <a:pt x="2009" y="269"/>
                </a:lnTo>
                <a:lnTo>
                  <a:pt x="1959" y="263"/>
                </a:lnTo>
                <a:lnTo>
                  <a:pt x="1946" y="245"/>
                </a:lnTo>
                <a:lnTo>
                  <a:pt x="1900" y="248"/>
                </a:lnTo>
                <a:lnTo>
                  <a:pt x="1895" y="286"/>
                </a:lnTo>
                <a:lnTo>
                  <a:pt x="1860" y="286"/>
                </a:lnTo>
                <a:lnTo>
                  <a:pt x="1741" y="284"/>
                </a:lnTo>
                <a:lnTo>
                  <a:pt x="1755" y="262"/>
                </a:lnTo>
                <a:lnTo>
                  <a:pt x="1732" y="248"/>
                </a:lnTo>
                <a:lnTo>
                  <a:pt x="1706" y="259"/>
                </a:lnTo>
                <a:lnTo>
                  <a:pt x="1657" y="260"/>
                </a:lnTo>
                <a:lnTo>
                  <a:pt x="1647" y="228"/>
                </a:lnTo>
                <a:lnTo>
                  <a:pt x="1637" y="198"/>
                </a:lnTo>
                <a:lnTo>
                  <a:pt x="1604" y="213"/>
                </a:lnTo>
                <a:lnTo>
                  <a:pt x="1572" y="213"/>
                </a:lnTo>
                <a:lnTo>
                  <a:pt x="1576" y="192"/>
                </a:lnTo>
                <a:lnTo>
                  <a:pt x="1542" y="185"/>
                </a:lnTo>
                <a:lnTo>
                  <a:pt x="1518" y="192"/>
                </a:lnTo>
                <a:lnTo>
                  <a:pt x="1496" y="189"/>
                </a:lnTo>
                <a:lnTo>
                  <a:pt x="1496" y="141"/>
                </a:lnTo>
                <a:lnTo>
                  <a:pt x="1463" y="153"/>
                </a:lnTo>
                <a:lnTo>
                  <a:pt x="1461" y="132"/>
                </a:lnTo>
                <a:lnTo>
                  <a:pt x="1435" y="120"/>
                </a:lnTo>
                <a:lnTo>
                  <a:pt x="1422" y="131"/>
                </a:lnTo>
                <a:lnTo>
                  <a:pt x="1387" y="132"/>
                </a:lnTo>
                <a:lnTo>
                  <a:pt x="1369" y="138"/>
                </a:lnTo>
                <a:lnTo>
                  <a:pt x="1323" y="138"/>
                </a:lnTo>
                <a:lnTo>
                  <a:pt x="1277" y="120"/>
                </a:lnTo>
                <a:lnTo>
                  <a:pt x="1270" y="108"/>
                </a:lnTo>
                <a:lnTo>
                  <a:pt x="1237" y="114"/>
                </a:lnTo>
                <a:lnTo>
                  <a:pt x="1216" y="96"/>
                </a:lnTo>
                <a:close/>
              </a:path>
            </a:pathLst>
          </a:custGeom>
          <a:solidFill>
            <a:srgbClr val="008000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290" y="3124200"/>
            <a:ext cx="237651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ANd9GcT3WtqIGQ6qhLtruGlOCSPkhfdakoSHM8sv-HjfFbZJmyTH0TY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57700"/>
            <a:ext cx="1212045" cy="143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096000" y="5105400"/>
            <a:ext cx="533400" cy="184150"/>
          </a:xfrm>
          <a:prstGeom prst="rect">
            <a:avLst/>
          </a:pr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sz="600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7086600" y="4399395"/>
            <a:ext cx="3048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5791200" y="5624945"/>
            <a:ext cx="685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172200" y="4495800"/>
            <a:ext cx="266700" cy="184150"/>
          </a:xfrm>
          <a:prstGeom prst="rect">
            <a:avLst/>
          </a:pr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sz="600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H="1">
            <a:off x="5943600" y="2286000"/>
            <a:ext cx="876300" cy="1905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7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-60960"/>
            <a:ext cx="8183880" cy="105156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3300"/>
                </a:solidFill>
              </a:rPr>
              <a:t>Ejercicios</a:t>
            </a:r>
            <a:r>
              <a:rPr lang="en-US" b="1" dirty="0" smtClean="0">
                <a:solidFill>
                  <a:srgbClr val="FF3300"/>
                </a:solidFill>
              </a:rPr>
              <a:t>: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838200"/>
            <a:ext cx="8991600" cy="62484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/>
              <a:t>TEXTO: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2-5</a:t>
            </a:r>
            <a:r>
              <a:rPr lang="en-US" dirty="0" smtClean="0"/>
              <a:t> p. 106-107 (8-19) </a:t>
            </a:r>
            <a:r>
              <a:rPr lang="en-US" i="1" dirty="0" smtClean="0"/>
              <a:t>TRY TO DO IT WITHOUT LOOKING IN YOUR NOTES OR BOOK.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i="1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/>
              <a:t>WORKBOOK: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Completa</a:t>
            </a:r>
            <a:r>
              <a:rPr lang="en-US" dirty="0" smtClean="0"/>
              <a:t> p. 50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chemeClr val="tx2"/>
                </a:solidFill>
              </a:rPr>
              <a:t>STUDY UNIT 3 FOR EXAM ON FRIDAY, MARCH 8!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Airport vocabulary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-GO verbs: </a:t>
            </a:r>
            <a:r>
              <a:rPr lang="en-US" i="1" dirty="0" err="1" smtClean="0">
                <a:solidFill>
                  <a:schemeClr val="tx2"/>
                </a:solidFill>
              </a:rPr>
              <a:t>hago</a:t>
            </a:r>
            <a:r>
              <a:rPr lang="en-US" i="1" dirty="0" smtClean="0">
                <a:solidFill>
                  <a:schemeClr val="tx2"/>
                </a:solidFill>
              </a:rPr>
              <a:t>, </a:t>
            </a:r>
            <a:r>
              <a:rPr lang="en-US" i="1" dirty="0" err="1" smtClean="0">
                <a:solidFill>
                  <a:schemeClr val="tx2"/>
                </a:solidFill>
              </a:rPr>
              <a:t>pongo</a:t>
            </a:r>
            <a:r>
              <a:rPr lang="en-US" i="1" dirty="0" smtClean="0">
                <a:solidFill>
                  <a:schemeClr val="tx2"/>
                </a:solidFill>
              </a:rPr>
              <a:t>, </a:t>
            </a:r>
            <a:r>
              <a:rPr lang="en-US" i="1" dirty="0" err="1" smtClean="0">
                <a:solidFill>
                  <a:schemeClr val="tx2"/>
                </a:solidFill>
              </a:rPr>
              <a:t>traer</a:t>
            </a:r>
            <a:r>
              <a:rPr lang="en-US" i="1" dirty="0" smtClean="0">
                <a:solidFill>
                  <a:schemeClr val="tx2"/>
                </a:solidFill>
              </a:rPr>
              <a:t>, sonar, </a:t>
            </a:r>
            <a:r>
              <a:rPr lang="en-US" i="1" dirty="0" err="1" smtClean="0">
                <a:solidFill>
                  <a:schemeClr val="tx2"/>
                </a:solidFill>
              </a:rPr>
              <a:t>tener</a:t>
            </a:r>
            <a:r>
              <a:rPr lang="en-US" i="1" dirty="0" smtClean="0">
                <a:solidFill>
                  <a:schemeClr val="tx2"/>
                </a:solidFill>
              </a:rPr>
              <a:t>, </a:t>
            </a:r>
            <a:r>
              <a:rPr lang="en-US" i="1" dirty="0" err="1" smtClean="0">
                <a:solidFill>
                  <a:schemeClr val="tx2"/>
                </a:solidFill>
              </a:rPr>
              <a:t>venir</a:t>
            </a:r>
            <a:endParaRPr lang="en-US" i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chemeClr val="tx2"/>
                </a:solidFill>
              </a:rPr>
              <a:t>Presente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Progressivo</a:t>
            </a:r>
            <a:r>
              <a:rPr lang="en-US" dirty="0" smtClean="0">
                <a:solidFill>
                  <a:schemeClr val="tx2"/>
                </a:solidFill>
              </a:rPr>
              <a:t>: </a:t>
            </a:r>
            <a:r>
              <a:rPr lang="en-US" i="1" dirty="0" smtClean="0">
                <a:solidFill>
                  <a:schemeClr val="tx2"/>
                </a:solidFill>
              </a:rPr>
              <a:t> “</a:t>
            </a:r>
            <a:r>
              <a:rPr lang="en-US" i="1" dirty="0" err="1" smtClean="0">
                <a:solidFill>
                  <a:schemeClr val="tx2"/>
                </a:solidFill>
              </a:rPr>
              <a:t>estar</a:t>
            </a:r>
            <a:r>
              <a:rPr lang="en-US" i="1" dirty="0" smtClean="0">
                <a:solidFill>
                  <a:schemeClr val="tx2"/>
                </a:solidFill>
              </a:rPr>
              <a:t> + -</a:t>
            </a:r>
            <a:r>
              <a:rPr lang="en-US" i="1" dirty="0" err="1" smtClean="0">
                <a:solidFill>
                  <a:schemeClr val="tx2"/>
                </a:solidFill>
              </a:rPr>
              <a:t>ando</a:t>
            </a:r>
            <a:r>
              <a:rPr lang="en-US" i="1" dirty="0" smtClean="0">
                <a:solidFill>
                  <a:schemeClr val="tx2"/>
                </a:solidFill>
              </a:rPr>
              <a:t>/-</a:t>
            </a:r>
            <a:r>
              <a:rPr lang="en-US" i="1" dirty="0" err="1" smtClean="0">
                <a:solidFill>
                  <a:schemeClr val="tx2"/>
                </a:solidFill>
              </a:rPr>
              <a:t>iendo</a:t>
            </a:r>
            <a:r>
              <a:rPr lang="en-US" i="1" dirty="0" smtClean="0">
                <a:solidFill>
                  <a:schemeClr val="tx2"/>
                </a:solidFill>
              </a:rPr>
              <a:t>”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</a:rPr>
              <a:t>Saber y </a:t>
            </a:r>
            <a:r>
              <a:rPr lang="en-US" dirty="0" err="1" smtClean="0">
                <a:solidFill>
                  <a:schemeClr val="tx2"/>
                </a:solidFill>
              </a:rPr>
              <a:t>Conocer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chemeClr val="tx2"/>
                </a:solidFill>
              </a:rPr>
              <a:t>Lectura</a:t>
            </a:r>
            <a:r>
              <a:rPr lang="en-US" dirty="0" smtClean="0">
                <a:solidFill>
                  <a:schemeClr val="tx2"/>
                </a:solidFill>
              </a:rPr>
              <a:t>: </a:t>
            </a:r>
            <a:r>
              <a:rPr lang="en-US" u="sng" dirty="0" smtClean="0">
                <a:solidFill>
                  <a:schemeClr val="tx2"/>
                </a:solidFill>
              </a:rPr>
              <a:t>El </a:t>
            </a:r>
            <a:r>
              <a:rPr lang="en-US" u="sng" dirty="0" err="1" smtClean="0">
                <a:solidFill>
                  <a:schemeClr val="tx2"/>
                </a:solidFill>
              </a:rPr>
              <a:t>avion</a:t>
            </a:r>
            <a:r>
              <a:rPr lang="en-US" u="sng" dirty="0" smtClean="0">
                <a:solidFill>
                  <a:schemeClr val="tx2"/>
                </a:solidFill>
              </a:rPr>
              <a:t> en la America del Sur</a:t>
            </a: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chemeClr val="tx2"/>
                </a:solidFill>
              </a:rPr>
              <a:t>Paises</a:t>
            </a:r>
            <a:r>
              <a:rPr lang="en-US" dirty="0" smtClean="0">
                <a:solidFill>
                  <a:schemeClr val="tx2"/>
                </a:solidFill>
              </a:rPr>
              <a:t> y </a:t>
            </a:r>
            <a:r>
              <a:rPr lang="en-US" dirty="0" err="1" smtClean="0">
                <a:solidFill>
                  <a:schemeClr val="tx2"/>
                </a:solidFill>
              </a:rPr>
              <a:t>Capitales</a:t>
            </a:r>
            <a:r>
              <a:rPr lang="en-US" dirty="0" smtClean="0">
                <a:solidFill>
                  <a:schemeClr val="tx2"/>
                </a:solidFill>
              </a:rPr>
              <a:t> de  </a:t>
            </a:r>
            <a:r>
              <a:rPr lang="en-US" dirty="0" err="1" smtClean="0">
                <a:solidFill>
                  <a:schemeClr val="tx2"/>
                </a:solidFill>
              </a:rPr>
              <a:t>Latinoamerica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3345" y="21367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200" b="1" dirty="0" err="1">
                <a:solidFill>
                  <a:srgbClr val="FF3300"/>
                </a:solidFill>
                <a:latin typeface="Garamond" pitchFamily="18" charset="0"/>
              </a:rPr>
              <a:t>Tarea</a:t>
            </a:r>
            <a:r>
              <a:rPr lang="en-US" sz="4200" b="1" dirty="0">
                <a:solidFill>
                  <a:srgbClr val="FF3300"/>
                </a:solidFill>
                <a:latin typeface="Garamond" pitchFamily="18" charset="0"/>
              </a:rPr>
              <a:t> # </a:t>
            </a:r>
            <a:r>
              <a:rPr lang="en-US" sz="4200" b="1" dirty="0" smtClean="0">
                <a:solidFill>
                  <a:srgbClr val="FF3300"/>
                </a:solidFill>
                <a:latin typeface="Garamond" pitchFamily="18" charset="0"/>
              </a:rPr>
              <a:t>62</a:t>
            </a:r>
            <a:endParaRPr lang="en-US" sz="4200" b="1" dirty="0">
              <a:solidFill>
                <a:srgbClr val="FF33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00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141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 Clase 7 il La fecha es el primero de marzo del 2013</vt:lpstr>
      <vt:lpstr>Ejercicios: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 il La fecha es el 4 de marzo del 2013</dc:title>
  <dc:creator>Helen Zumaeta</dc:creator>
  <cp:lastModifiedBy>Helen Zumaeta</cp:lastModifiedBy>
  <cp:revision>12</cp:revision>
  <dcterms:created xsi:type="dcterms:W3CDTF">2013-02-27T21:38:10Z</dcterms:created>
  <dcterms:modified xsi:type="dcterms:W3CDTF">2013-03-04T19:58:36Z</dcterms:modified>
</cp:coreProperties>
</file>